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60" r:id="rId2"/>
    <p:sldId id="374" r:id="rId3"/>
    <p:sldId id="455" r:id="rId4"/>
    <p:sldId id="4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1277A"/>
    <a:srgbClr val="2027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40" autoAdjust="0"/>
  </p:normalViewPr>
  <p:slideViewPr>
    <p:cSldViewPr snapToGrid="0" snapToObjects="1">
      <p:cViewPr>
        <p:scale>
          <a:sx n="103" d="100"/>
          <a:sy n="103" d="100"/>
        </p:scale>
        <p:origin x="-10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7846E-1445-B141-A99B-DAB4E9CE3280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F0362-34AB-EA43-A431-F1D131740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77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9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8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8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9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8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9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9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4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8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51F-81E2-2F4D-88A0-F83A5F696B92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4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2651F-81E2-2F4D-88A0-F83A5F696B92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ECA39-61E8-2E4F-A05E-02EA6FEB07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1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84960" y="3295510"/>
            <a:ext cx="5963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44488" algn="l"/>
              </a:tabLst>
            </a:pPr>
            <a:r>
              <a:rPr lang="en-US" sz="2400" b="1" dirty="0" smtClean="0">
                <a:solidFill>
                  <a:srgbClr val="21277A"/>
                </a:solidFill>
              </a:rPr>
              <a:t>Dr. Jeffery O. </a:t>
            </a:r>
            <a:r>
              <a:rPr lang="en-US" sz="2400" b="1" dirty="0">
                <a:solidFill>
                  <a:srgbClr val="21277A"/>
                </a:solidFill>
              </a:rPr>
              <a:t>Smith, </a:t>
            </a:r>
            <a:r>
              <a:rPr lang="en-US" sz="2400" b="1" dirty="0" smtClean="0">
                <a:solidFill>
                  <a:srgbClr val="21277A"/>
                </a:solidFill>
              </a:rPr>
              <a:t>Superintendent</a:t>
            </a:r>
          </a:p>
          <a:p>
            <a:pPr algn="ctr"/>
            <a:r>
              <a:rPr lang="en-US" dirty="0" smtClean="0">
                <a:solidFill>
                  <a:srgbClr val="21277A"/>
                </a:solidFill>
              </a:rPr>
              <a:t>November 3, 2016</a:t>
            </a:r>
            <a:endParaRPr lang="en-US" dirty="0">
              <a:solidFill>
                <a:srgbClr val="21277A"/>
              </a:solidFill>
            </a:endParaRPr>
          </a:p>
        </p:txBody>
      </p:sp>
      <p:pic>
        <p:nvPicPr>
          <p:cNvPr id="9" name="Picture 13" descr="NEWEST HCS LOGO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3579" y="4549398"/>
            <a:ext cx="2539048" cy="114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997297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Principals’ Meeting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Old Dominion University Peninsula Center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2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94727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 smtClean="0">
                <a:solidFill>
                  <a:srgbClr val="20277A"/>
                </a:solidFill>
              </a:rPr>
              <a:t>Based on current achievement data in your building, discuss the teacher/staff professional development plan you implemented in your school.</a:t>
            </a:r>
          </a:p>
          <a:p>
            <a:r>
              <a:rPr lang="en-US" sz="4600" dirty="0" smtClean="0">
                <a:solidFill>
                  <a:srgbClr val="20277A"/>
                </a:solidFill>
              </a:rPr>
              <a:t>What are your school-based professional development plans for second nine weeks?</a:t>
            </a:r>
          </a:p>
          <a:p>
            <a:r>
              <a:rPr lang="en-US" sz="4600" dirty="0" smtClean="0">
                <a:solidFill>
                  <a:srgbClr val="20277A"/>
                </a:solidFill>
              </a:rPr>
              <a:t>Are </a:t>
            </a:r>
            <a:r>
              <a:rPr lang="en-US" sz="4600" smtClean="0">
                <a:solidFill>
                  <a:srgbClr val="20277A"/>
                </a:solidFill>
              </a:rPr>
              <a:t>teachers implementing the </a:t>
            </a:r>
            <a:r>
              <a:rPr lang="en-US" sz="4600" dirty="0" smtClean="0">
                <a:solidFill>
                  <a:srgbClr val="20277A"/>
                </a:solidFill>
              </a:rPr>
              <a:t>curriculum with fidelity? How do you know?</a:t>
            </a:r>
          </a:p>
          <a:p>
            <a:r>
              <a:rPr lang="en-US" sz="4600" dirty="0" smtClean="0">
                <a:solidFill>
                  <a:srgbClr val="20277A"/>
                </a:solidFill>
              </a:rPr>
              <a:t>How many instructional walks/observations have you conducted this nine-week period? What were your instructional “look-fors”?</a:t>
            </a:r>
          </a:p>
          <a:p>
            <a:endParaRPr lang="en-US" dirty="0" smtClean="0">
              <a:solidFill>
                <a:srgbClr val="20277A"/>
              </a:solidFill>
            </a:endParaRPr>
          </a:p>
          <a:p>
            <a:pPr marL="0" lvl="1" indent="0">
              <a:buNone/>
            </a:pPr>
            <a:endParaRPr lang="en-US" sz="1900" dirty="0" smtClean="0">
              <a:solidFill>
                <a:srgbClr val="20277A"/>
              </a:solidFill>
            </a:endParaRPr>
          </a:p>
          <a:p>
            <a:pPr marL="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171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20277A"/>
                </a:solidFill>
              </a:rPr>
              <a:t>Instructionally Focused Discussions</a:t>
            </a:r>
            <a:endParaRPr lang="en-US" sz="2800" b="1" dirty="0" smtClean="0">
              <a:solidFill>
                <a:srgbClr val="20277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2140" y="54740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8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9472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0277A"/>
                </a:solidFill>
              </a:rPr>
              <a:t>Do teachers in your building </a:t>
            </a:r>
            <a:r>
              <a:rPr lang="en-US" smtClean="0">
                <a:solidFill>
                  <a:srgbClr val="20277A"/>
                </a:solidFill>
              </a:rPr>
              <a:t>know how </a:t>
            </a:r>
            <a:r>
              <a:rPr lang="en-US" dirty="0" smtClean="0">
                <a:solidFill>
                  <a:srgbClr val="20277A"/>
                </a:solidFill>
              </a:rPr>
              <a:t>to unpack/interpret the standards?</a:t>
            </a:r>
          </a:p>
          <a:p>
            <a:r>
              <a:rPr lang="en-US" dirty="0" smtClean="0">
                <a:solidFill>
                  <a:srgbClr val="20277A"/>
                </a:solidFill>
              </a:rPr>
              <a:t>What authentic assessments do your teachers use to gauge student mastery?</a:t>
            </a:r>
          </a:p>
          <a:p>
            <a:r>
              <a:rPr lang="en-US" dirty="0" smtClean="0">
                <a:solidFill>
                  <a:srgbClr val="20277A"/>
                </a:solidFill>
              </a:rPr>
              <a:t>How confident are you that teachers are using the available resources?</a:t>
            </a:r>
          </a:p>
          <a:p>
            <a:endParaRPr lang="en-US" dirty="0" smtClean="0">
              <a:solidFill>
                <a:srgbClr val="20277A"/>
              </a:solidFill>
            </a:endParaRPr>
          </a:p>
          <a:p>
            <a:pPr marL="0" lvl="1" indent="0">
              <a:buNone/>
            </a:pPr>
            <a:endParaRPr lang="en-US" sz="1900" dirty="0" smtClean="0">
              <a:solidFill>
                <a:srgbClr val="20277A"/>
              </a:solidFill>
            </a:endParaRPr>
          </a:p>
          <a:p>
            <a:pPr marL="0" lvl="1" indent="0">
              <a:buNone/>
            </a:pPr>
            <a:r>
              <a:rPr lang="en-US" sz="1900" dirty="0">
                <a:solidFill>
                  <a:srgbClr val="20277A"/>
                </a:solidFill>
              </a:rPr>
              <a:t> </a:t>
            </a:r>
            <a:r>
              <a:rPr lang="en-US" sz="1900" dirty="0" smtClean="0">
                <a:solidFill>
                  <a:srgbClr val="20277A"/>
                </a:solidFill>
              </a:rPr>
              <a:t>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171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20277A"/>
                </a:solidFill>
              </a:rPr>
              <a:t>Instructionally Focused Discussions</a:t>
            </a:r>
            <a:endParaRPr lang="en-US" sz="2800" b="1" dirty="0" smtClean="0">
              <a:solidFill>
                <a:srgbClr val="20277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2140" y="54740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5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9472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smtClean="0">
                <a:solidFill>
                  <a:srgbClr val="20277A"/>
                </a:solidFill>
              </a:rPr>
              <a:t>Regarding student behavior and school culture, to what do you attribute most of your referrals and out of school suspensions?</a:t>
            </a:r>
          </a:p>
          <a:p>
            <a:r>
              <a:rPr lang="en-US" sz="3500" dirty="0" smtClean="0">
                <a:solidFill>
                  <a:srgbClr val="20277A"/>
                </a:solidFill>
              </a:rPr>
              <a:t>What steps will your team take to either enhance or create the necessary culture for student success?</a:t>
            </a:r>
          </a:p>
          <a:p>
            <a:r>
              <a:rPr lang="en-US" sz="3500" dirty="0" smtClean="0">
                <a:solidFill>
                  <a:srgbClr val="20277A"/>
                </a:solidFill>
              </a:rPr>
              <a:t>Is your school implementing inclusionary practices for students to access Tier </a:t>
            </a:r>
            <a:r>
              <a:rPr lang="en-US" sz="3500" smtClean="0">
                <a:solidFill>
                  <a:srgbClr val="20277A"/>
                </a:solidFill>
              </a:rPr>
              <a:t>1 instruction </a:t>
            </a:r>
            <a:r>
              <a:rPr lang="en-US" sz="3500" dirty="0" smtClean="0">
                <a:solidFill>
                  <a:srgbClr val="20277A"/>
                </a:solidFill>
              </a:rPr>
              <a:t>with fidelity?</a:t>
            </a:r>
          </a:p>
          <a:p>
            <a:endParaRPr lang="en-US" sz="3500" dirty="0" smtClean="0">
              <a:solidFill>
                <a:srgbClr val="20277A"/>
              </a:solidFill>
            </a:endParaRPr>
          </a:p>
          <a:p>
            <a:pPr marL="0" lvl="1" indent="0">
              <a:buNone/>
            </a:pPr>
            <a:endParaRPr lang="en-US" sz="1900" dirty="0" smtClean="0">
              <a:solidFill>
                <a:srgbClr val="20277A"/>
              </a:solidFill>
            </a:endParaRPr>
          </a:p>
          <a:p>
            <a:pPr marL="0" lvl="1" indent="0">
              <a:buNone/>
            </a:pPr>
            <a:r>
              <a:rPr lang="en-US" sz="1900" dirty="0">
                <a:solidFill>
                  <a:srgbClr val="20277A"/>
                </a:solidFill>
              </a:rPr>
              <a:t> </a:t>
            </a:r>
            <a:r>
              <a:rPr lang="en-US" sz="1900" dirty="0" smtClean="0">
                <a:solidFill>
                  <a:srgbClr val="20277A"/>
                </a:solidFill>
              </a:rPr>
              <a:t>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171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20277A"/>
                </a:solidFill>
              </a:rPr>
              <a:t>Instructionally Focused Discussions</a:t>
            </a:r>
            <a:endParaRPr lang="en-US" sz="2800" b="1" dirty="0" smtClean="0">
              <a:solidFill>
                <a:srgbClr val="20277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2140" y="54740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7269</TotalTime>
  <Words>200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macos</dc:creator>
  <cp:lastModifiedBy>HCS HCS</cp:lastModifiedBy>
  <cp:revision>279</cp:revision>
  <cp:lastPrinted>2015-11-04T20:13:37Z</cp:lastPrinted>
  <dcterms:created xsi:type="dcterms:W3CDTF">2015-06-16T18:48:54Z</dcterms:created>
  <dcterms:modified xsi:type="dcterms:W3CDTF">2016-11-03T18:49:23Z</dcterms:modified>
</cp:coreProperties>
</file>